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6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4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0296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688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02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5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0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8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94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Artificial Intelligence: Past, Present &amp; Future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rgbClr val="00B050"/>
                </a:solidFill>
              </a:rPr>
              <a:t>A Deep Dive into AI, Its Achievements, and Future Potential</a:t>
            </a:r>
          </a:p>
          <a:p>
            <a:r>
              <a:rPr dirty="0">
                <a:solidFill>
                  <a:srgbClr val="00B050"/>
                </a:solidFill>
              </a:rPr>
              <a:t>Presented by: Nikhil Prasad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Conclusion &amp; Questions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371600"/>
            <a:ext cx="4936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Artificial Intelligence is already transforming our world—from healthcare to education, from business to space.</a:t>
            </a:r>
            <a:endParaRPr lang="en-US" dirty="0"/>
          </a:p>
          <a:p>
            <a:endParaRPr dirty="0"/>
          </a:p>
          <a:p>
            <a:r>
              <a:rPr dirty="0"/>
              <a:t>It has the potential to solve some of humanity's toughest challenges, but it also brings new risks. With responsible development, AI can be a powerful force for good.</a:t>
            </a:r>
            <a:endParaRPr lang="en-US" dirty="0"/>
          </a:p>
          <a:p>
            <a:endParaRPr dirty="0"/>
          </a:p>
          <a:p>
            <a:r>
              <a:rPr dirty="0"/>
              <a:t>Thank you for your attention. I’d be happy to answer any questions you have.</a:t>
            </a:r>
            <a:br>
              <a:rPr dirty="0"/>
            </a:br>
            <a:endParaRPr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A64F5FA-3D71-1D3F-6240-ECEC974E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110" y="1229031"/>
            <a:ext cx="3776570" cy="5514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What is Artificial Intelligence?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02774"/>
            <a:ext cx="52494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Artificial Intelligence (AI) is a branch of computer science that aims to create systems capable of performing tasks that typically require human intelligence. These tasks include learning, problem-solving, perception, language understanding, and decision-making.</a:t>
            </a:r>
            <a:endParaRPr lang="en-US" dirty="0"/>
          </a:p>
          <a:p>
            <a:endParaRPr dirty="0"/>
          </a:p>
          <a:p>
            <a:r>
              <a:rPr dirty="0"/>
              <a:t>AI can be embedded in machines, programs, or robots to make them intelligent. It ranges from rule-based systems to complex neural networks that learn from data. AI is used in everyday applications like voice assistants, recommendation systems, and autonomous vehicles.</a:t>
            </a:r>
            <a:br>
              <a:rPr dirty="0"/>
            </a:br>
            <a:endParaRPr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F158793-1B69-D3A8-E665-1AACC8DF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403" y="1302774"/>
            <a:ext cx="2733369" cy="52405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Types of Artificial Intelligence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b="1" u="sng" dirty="0"/>
            </a:br>
            <a:r>
              <a:rPr b="1" u="sng" dirty="0"/>
              <a:t>1. Based on Capabilities:</a:t>
            </a:r>
            <a:br>
              <a:rPr u="sng" dirty="0"/>
            </a:br>
            <a:r>
              <a:rPr dirty="0"/>
              <a:t>- </a:t>
            </a:r>
            <a:r>
              <a:rPr u="sng" dirty="0"/>
              <a:t>Narrow AI</a:t>
            </a:r>
            <a:r>
              <a:rPr dirty="0"/>
              <a:t>: Also known as Weak AI, this type of AI is designed for a specific task (e.g., voice assistants, spam filters). It cannot perform tasks outside its predefined functions.</a:t>
            </a:r>
            <a:br>
              <a:rPr dirty="0"/>
            </a:br>
            <a:r>
              <a:rPr u="sng" dirty="0"/>
              <a:t>- General AI</a:t>
            </a:r>
            <a:r>
              <a:rPr dirty="0"/>
              <a:t>: Refers to machines that can perform any intellectual task a human can. This is still a theoretical concept under development.</a:t>
            </a:r>
            <a:br>
              <a:rPr dirty="0"/>
            </a:br>
            <a:r>
              <a:rPr u="sng" dirty="0"/>
              <a:t>- Super AI</a:t>
            </a:r>
            <a:r>
              <a:rPr dirty="0"/>
              <a:t>: Hypothetical AI that surpasses human intelligence. It could outperform humans in all cognitive tasks.</a:t>
            </a:r>
            <a:endParaRPr lang="en-US" dirty="0"/>
          </a:p>
          <a:p>
            <a:endParaRPr dirty="0"/>
          </a:p>
          <a:p>
            <a:r>
              <a:rPr b="1" u="sng" dirty="0"/>
              <a:t>2. Based on Functionality:</a:t>
            </a:r>
            <a:br>
              <a:rPr dirty="0"/>
            </a:br>
            <a:r>
              <a:rPr dirty="0"/>
              <a:t>- </a:t>
            </a:r>
            <a:r>
              <a:rPr u="sng" dirty="0"/>
              <a:t>Reactive Machines</a:t>
            </a:r>
            <a:r>
              <a:rPr dirty="0"/>
              <a:t>: Respond to inputs without storing memory (e.g., Deep Blue chess computer).</a:t>
            </a:r>
            <a:br>
              <a:rPr dirty="0"/>
            </a:br>
            <a:r>
              <a:rPr dirty="0"/>
              <a:t>- </a:t>
            </a:r>
            <a:r>
              <a:rPr u="sng" dirty="0"/>
              <a:t>Limited Memory</a:t>
            </a:r>
            <a:r>
              <a:rPr dirty="0"/>
              <a:t>: Learn from historical data (e.g., self-driving cars).</a:t>
            </a:r>
            <a:br>
              <a:rPr dirty="0"/>
            </a:br>
            <a:r>
              <a:rPr dirty="0"/>
              <a:t>- Theory of Mind: Understand emotions, beliefs, and interact socially (in research).</a:t>
            </a:r>
            <a:br>
              <a:rPr dirty="0"/>
            </a:br>
            <a:r>
              <a:rPr u="sng" dirty="0"/>
              <a:t>- Self-aware AI</a:t>
            </a:r>
            <a:r>
              <a:rPr dirty="0"/>
              <a:t>: Possess consciousness and self-awareness (not yet developed).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Major Achievements in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645" y="1111045"/>
            <a:ext cx="62729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1. AlphaGo by DeepMind defeated world Go champion Lee Sedol in 2016, showcasing advanced strategic thinking.</a:t>
            </a:r>
            <a:endParaRPr lang="en-US" dirty="0"/>
          </a:p>
          <a:p>
            <a:br>
              <a:rPr dirty="0"/>
            </a:br>
            <a:r>
              <a:rPr dirty="0"/>
              <a:t>2. GPT and ChatGPT by OpenAI demonstrated natural language understanding and generation, revolutionizing communication.</a:t>
            </a:r>
            <a:endParaRPr lang="en-US" dirty="0"/>
          </a:p>
          <a:p>
            <a:br>
              <a:rPr dirty="0"/>
            </a:br>
            <a:r>
              <a:rPr dirty="0"/>
              <a:t>3. AI systems like IBM Watson and Google Health can diagnose diseases more accurately than human doctors in some cases.</a:t>
            </a:r>
            <a:endParaRPr lang="en-US" dirty="0"/>
          </a:p>
          <a:p>
            <a:br>
              <a:rPr dirty="0"/>
            </a:br>
            <a:r>
              <a:rPr dirty="0"/>
              <a:t>4. Tesla, Waymo, and other companies have successfully developed autonomous vehicles that operate with minimal human intervention.</a:t>
            </a:r>
            <a:endParaRPr lang="en-US" dirty="0"/>
          </a:p>
          <a:p>
            <a:br>
              <a:rPr dirty="0"/>
            </a:br>
            <a:r>
              <a:rPr dirty="0"/>
              <a:t>5. DeepMind’s AlphaFold solved the 50-year-old protein folding problem, accelerating drug discovery and biological research.</a:t>
            </a:r>
            <a:br>
              <a:rPr dirty="0"/>
            </a:br>
            <a:endParaRPr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3388711-7625-2151-8C90-DC141DEA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72" y="1697758"/>
            <a:ext cx="2585884" cy="48856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u="sng" dirty="0"/>
              <a:t>Biggest Problems Yet to be Solved by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Despite progress, major global issues remain unsolved. AI can offer solutions if developed and applied correctly:</a:t>
            </a:r>
          </a:p>
          <a:p>
            <a:r>
              <a:rPr dirty="0"/>
              <a:t>1. </a:t>
            </a:r>
            <a:r>
              <a:rPr u="sng" dirty="0"/>
              <a:t>Climate Change</a:t>
            </a:r>
            <a:r>
              <a:rPr dirty="0"/>
              <a:t>: AI can model climate patterns, optimize energy usage, and suggest policy actions.</a:t>
            </a:r>
            <a:endParaRPr lang="en-US" dirty="0"/>
          </a:p>
          <a:p>
            <a:br>
              <a:rPr dirty="0"/>
            </a:br>
            <a:r>
              <a:rPr dirty="0"/>
              <a:t>2. </a:t>
            </a:r>
            <a:r>
              <a:rPr u="sng" dirty="0"/>
              <a:t>Cancer Cure</a:t>
            </a:r>
            <a:r>
              <a:rPr dirty="0"/>
              <a:t>: AI is being used to analyze genetic data and design personalized treatments, but a universal cure remains elusive.</a:t>
            </a:r>
            <a:endParaRPr lang="en-US" dirty="0"/>
          </a:p>
          <a:p>
            <a:br>
              <a:rPr dirty="0"/>
            </a:br>
            <a:r>
              <a:rPr dirty="0"/>
              <a:t>3. </a:t>
            </a:r>
            <a:r>
              <a:rPr u="sng" dirty="0"/>
              <a:t>Food Insecurity</a:t>
            </a:r>
            <a:r>
              <a:rPr dirty="0"/>
              <a:t>: AI drones and sensors can optimize crop yields, detect disease early, and reduce waste.</a:t>
            </a:r>
            <a:endParaRPr lang="en-US" dirty="0"/>
          </a:p>
          <a:p>
            <a:br>
              <a:rPr dirty="0"/>
            </a:br>
            <a:r>
              <a:rPr dirty="0"/>
              <a:t>4. </a:t>
            </a:r>
            <a:r>
              <a:rPr u="sng" dirty="0"/>
              <a:t>Mental Health</a:t>
            </a:r>
            <a:r>
              <a:rPr dirty="0"/>
              <a:t>: AI-powered therapy bots are being developed, but lack emotional depth and cultural understanding.</a:t>
            </a:r>
          </a:p>
          <a:p>
            <a:r>
              <a:rPr dirty="0"/>
              <a:t>The key challenge is integrating AI solutions with human systems and addressing ethical concerns.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71072" cy="1320800"/>
          </a:xfrm>
        </p:spPr>
        <p:txBody>
          <a:bodyPr/>
          <a:lstStyle/>
          <a:p>
            <a:r>
              <a:rPr u="sng" dirty="0"/>
              <a:t>Limitations and Challenges of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1. </a:t>
            </a:r>
            <a:r>
              <a:rPr u="sng" dirty="0"/>
              <a:t>Bias</a:t>
            </a:r>
            <a:r>
              <a:rPr dirty="0"/>
              <a:t>: AI systems can reflect and amplify societal biases if trained on biased data.</a:t>
            </a:r>
            <a:endParaRPr lang="en-US" dirty="0"/>
          </a:p>
          <a:p>
            <a:br>
              <a:rPr dirty="0"/>
            </a:br>
            <a:r>
              <a:rPr dirty="0"/>
              <a:t>2</a:t>
            </a:r>
            <a:r>
              <a:rPr u="sng" dirty="0"/>
              <a:t>. Privacy</a:t>
            </a:r>
            <a:r>
              <a:rPr dirty="0"/>
              <a:t>: Massive data collection for AI raises concerns about surveillance and misuse.</a:t>
            </a:r>
            <a:endParaRPr lang="en-US" dirty="0"/>
          </a:p>
          <a:p>
            <a:br>
              <a:rPr dirty="0"/>
            </a:br>
            <a:r>
              <a:rPr dirty="0"/>
              <a:t>3. </a:t>
            </a:r>
            <a:r>
              <a:rPr u="sng" dirty="0"/>
              <a:t>General Intelligence</a:t>
            </a:r>
            <a:r>
              <a:rPr dirty="0"/>
              <a:t>: Current AI lacks true understanding, context, and emotion.</a:t>
            </a:r>
            <a:endParaRPr lang="en-US" dirty="0"/>
          </a:p>
          <a:p>
            <a:br>
              <a:rPr dirty="0"/>
            </a:br>
            <a:r>
              <a:rPr dirty="0"/>
              <a:t>4. </a:t>
            </a:r>
            <a:r>
              <a:rPr u="sng" dirty="0"/>
              <a:t>Energy Use</a:t>
            </a:r>
            <a:r>
              <a:rPr dirty="0"/>
              <a:t>: Training large AI models consumes vast energy (e.g., GPT-4's training cost millions in energy).</a:t>
            </a:r>
            <a:endParaRPr lang="en-US" dirty="0"/>
          </a:p>
          <a:p>
            <a:br>
              <a:rPr dirty="0"/>
            </a:br>
            <a:r>
              <a:rPr dirty="0"/>
              <a:t>5. </a:t>
            </a:r>
            <a:r>
              <a:rPr u="sng" dirty="0"/>
              <a:t>Ethics</a:t>
            </a:r>
            <a:r>
              <a:rPr dirty="0"/>
              <a:t>: AI in military, facial recognition, or predictive policing raises significant moral questions.</a:t>
            </a:r>
          </a:p>
          <a:p>
            <a:r>
              <a:rPr dirty="0"/>
              <a:t>Solving these requires global cooperation, better algorithms, and strict governance frameworks.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609600"/>
            <a:ext cx="7305369" cy="1320800"/>
          </a:xfrm>
        </p:spPr>
        <p:txBody>
          <a:bodyPr/>
          <a:lstStyle/>
          <a:p>
            <a:r>
              <a:rPr u="sng" dirty="0"/>
              <a:t>Sectors Needing AI 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1.</a:t>
            </a:r>
            <a:r>
              <a:rPr u="sng" dirty="0"/>
              <a:t> Education</a:t>
            </a:r>
            <a:r>
              <a:rPr dirty="0"/>
              <a:t>: Personalized AI tutors can revolutionize learning in rural areas, but adoption is low.</a:t>
            </a:r>
            <a:endParaRPr lang="en-US" dirty="0"/>
          </a:p>
          <a:p>
            <a:br>
              <a:rPr dirty="0"/>
            </a:br>
            <a:r>
              <a:rPr dirty="0"/>
              <a:t>2. </a:t>
            </a:r>
            <a:r>
              <a:rPr u="sng" dirty="0"/>
              <a:t>Disaster Management</a:t>
            </a:r>
            <a:r>
              <a:rPr dirty="0"/>
              <a:t>: AI can predict natural disasters like earthquakes and tsunamis with early warnings.</a:t>
            </a:r>
            <a:endParaRPr lang="en-US" dirty="0"/>
          </a:p>
          <a:p>
            <a:br>
              <a:rPr dirty="0"/>
            </a:br>
            <a:r>
              <a:rPr dirty="0"/>
              <a:t>3. </a:t>
            </a:r>
            <a:r>
              <a:rPr u="sng" dirty="0"/>
              <a:t>Rural Healthcare</a:t>
            </a:r>
            <a:r>
              <a:rPr dirty="0"/>
              <a:t>: AI diagnostic tools can bridge doctor shortages in remote areas.</a:t>
            </a:r>
            <a:endParaRPr lang="en-US" dirty="0"/>
          </a:p>
          <a:p>
            <a:br>
              <a:rPr dirty="0"/>
            </a:br>
            <a:r>
              <a:rPr dirty="0"/>
              <a:t>4. </a:t>
            </a:r>
            <a:r>
              <a:rPr u="sng" dirty="0"/>
              <a:t>Waste Management</a:t>
            </a:r>
            <a:r>
              <a:rPr dirty="0"/>
              <a:t>: Smart sorting robots and AI recycling analysis are underutilized.</a:t>
            </a:r>
            <a:endParaRPr lang="en-US" dirty="0"/>
          </a:p>
          <a:p>
            <a:br>
              <a:rPr dirty="0"/>
            </a:br>
            <a:r>
              <a:rPr dirty="0"/>
              <a:t>5. </a:t>
            </a:r>
            <a:r>
              <a:rPr u="sng" dirty="0"/>
              <a:t>Legal System</a:t>
            </a:r>
            <a:r>
              <a:rPr dirty="0"/>
              <a:t>: AI can help process court backlogs and suggest legal precedents.</a:t>
            </a:r>
          </a:p>
          <a:p>
            <a:r>
              <a:rPr dirty="0"/>
              <a:t>These areas remain underdeveloped, especially in low-income regions, due to lack of funding and awareness.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44130"/>
            <a:ext cx="6347714" cy="835742"/>
          </a:xfrm>
        </p:spPr>
        <p:txBody>
          <a:bodyPr>
            <a:normAutofit/>
          </a:bodyPr>
          <a:lstStyle/>
          <a:p>
            <a:r>
              <a:rPr u="sng" dirty="0"/>
              <a:t>Hardware </a:t>
            </a:r>
            <a:r>
              <a:rPr lang="en-US" u="sng" dirty="0"/>
              <a:t>Requirements for AI</a:t>
            </a:r>
            <a:endParaRPr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40079" y="1371600"/>
            <a:ext cx="83072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 AI hardware (for students/startups):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Raspberry Pi with Coral USB Accelerator</a:t>
            </a:r>
            <a:r>
              <a:rPr dirty="0"/>
              <a:t>: Enables running light AI models locally.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NVIDIA Jetson Nano</a:t>
            </a:r>
            <a:r>
              <a:rPr dirty="0"/>
              <a:t>: Ideal for robotics and real-time edge AI processing.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Arduino + ML modules</a:t>
            </a:r>
            <a:r>
              <a:rPr dirty="0"/>
              <a:t>: For basic pattern recognition and control systems.</a:t>
            </a:r>
          </a:p>
          <a:p>
            <a:r>
              <a:rPr dirty="0"/>
              <a:t>Large-scale AI hardware: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NVIDIA A100 GPUs</a:t>
            </a:r>
            <a:r>
              <a:rPr dirty="0"/>
              <a:t>: High-performance GPUs for training and inference of massive AI models.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Google TPUs (Tensor Processing Units): </a:t>
            </a:r>
            <a:r>
              <a:rPr dirty="0"/>
              <a:t>Custom hardware for deep learning.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AI Supercomputers (e.g., IBM Watson, </a:t>
            </a:r>
            <a:r>
              <a:rPr u="sng" dirty="0" err="1"/>
              <a:t>Fugaku</a:t>
            </a:r>
            <a:r>
              <a:rPr dirty="0"/>
              <a:t>): Used in climate science, genomics, and high-end simulations.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The Future of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1. </a:t>
            </a:r>
            <a:r>
              <a:rPr u="sng" dirty="0"/>
              <a:t>Human-AI Collaboration</a:t>
            </a:r>
            <a:r>
              <a:rPr dirty="0"/>
              <a:t>: AI will work alongside doctors, teachers, and engineers to improve outcomes.</a:t>
            </a:r>
            <a:endParaRPr lang="en-US" dirty="0"/>
          </a:p>
          <a:p>
            <a:br>
              <a:rPr dirty="0"/>
            </a:br>
            <a:r>
              <a:rPr dirty="0"/>
              <a:t>2. </a:t>
            </a:r>
            <a:r>
              <a:rPr u="sng" dirty="0"/>
              <a:t>Creative AI</a:t>
            </a:r>
            <a:r>
              <a:rPr dirty="0"/>
              <a:t>: Tools like DALL·E and GPT can generate art, music, and writing—enhancing human creativity.</a:t>
            </a:r>
            <a:endParaRPr lang="en-US" dirty="0"/>
          </a:p>
          <a:p>
            <a:br>
              <a:rPr dirty="0"/>
            </a:br>
            <a:r>
              <a:rPr dirty="0"/>
              <a:t>3.</a:t>
            </a:r>
            <a:r>
              <a:rPr u="sng" dirty="0"/>
              <a:t> Explainable AI (XAI): </a:t>
            </a:r>
            <a:r>
              <a:rPr dirty="0"/>
              <a:t>Future systems will be transparent and interpretable for better trust.</a:t>
            </a:r>
            <a:endParaRPr lang="en-US" dirty="0"/>
          </a:p>
          <a:p>
            <a:br>
              <a:rPr dirty="0"/>
            </a:br>
            <a:r>
              <a:rPr dirty="0"/>
              <a:t>4. </a:t>
            </a:r>
            <a:r>
              <a:rPr u="sng" dirty="0"/>
              <a:t>Ethical AI</a:t>
            </a:r>
            <a:r>
              <a:rPr dirty="0"/>
              <a:t>: Global standards will emerge to govern how AI is developed and used.</a:t>
            </a:r>
          </a:p>
          <a:p>
            <a:r>
              <a:rPr dirty="0"/>
              <a:t>The future of AI depends on how responsibly it is built and integrated into human society.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</TotalTime>
  <Words>1067</Words>
  <Application>Microsoft Office PowerPoint</Application>
  <PresentationFormat>On-screen Show (4:3)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Artificial Intelligence: Past, Present &amp; Future</vt:lpstr>
      <vt:lpstr>What is Artificial Intelligence?</vt:lpstr>
      <vt:lpstr>Types of Artificial Intelligence</vt:lpstr>
      <vt:lpstr>Major Achievements in AI</vt:lpstr>
      <vt:lpstr>Biggest Problems Yet to be Solved by AI</vt:lpstr>
      <vt:lpstr>Limitations and Challenges of AI</vt:lpstr>
      <vt:lpstr>Sectors Needing AI Development</vt:lpstr>
      <vt:lpstr>Hardware Requirements for AI</vt:lpstr>
      <vt:lpstr>The Future of AI</vt:lpstr>
      <vt:lpstr>Conclusion &amp; 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Nikhil Prasad</cp:lastModifiedBy>
  <cp:revision>5</cp:revision>
  <dcterms:created xsi:type="dcterms:W3CDTF">2013-01-27T09:14:16Z</dcterms:created>
  <dcterms:modified xsi:type="dcterms:W3CDTF">2025-06-27T05:59:20Z</dcterms:modified>
  <cp:category/>
</cp:coreProperties>
</file>